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9B1F2-09C9-C94E-BD61-FE91CD2F7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AAB72C-CABC-9949-BFEF-13EAB67B9B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B380CC-DA8D-D849-8956-B102D1FC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1BD2F-DD28-6842-A2BE-0CA3DF6F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30CEC-682C-7549-9B2E-A4327AAB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7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2E2D0-9B11-D74C-97F1-543C72862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9F6448-5BCE-6340-86D0-59162F65A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9B14D-979C-3547-A037-DBDE98776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F8E3B-DDBE-4747-9459-74A5FDBE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EF11B-1743-DA4E-99D5-F2BEF0C4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23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53EF89-F521-4E4B-9F53-57489AAC66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59677-0D6E-8345-A41A-E100707BA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5D757-DEC0-EB45-9F7F-D0072AFC4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2F1B9-A25F-2340-93E1-BB8DB0327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9A376-F0C3-4A4F-A97E-8DCCD9550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9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EC330-FD9A-164B-83E7-31AE0897F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C4B68-CA18-9A46-A293-2A74EF3F7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06C1F-2C77-2C40-88C7-9C8C7111B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0E43F-8BAC-B646-81C7-4384864CF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97E649-B170-654A-8222-03CEED6F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3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DFB4D-6ED9-4440-A817-3946E963F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E169FE-E317-F147-A88F-488429AA4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4165B-00C6-FF4E-94A1-FCCEBAE5D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31995-380D-A84C-8AD2-8AC7F7CAB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E4487-FB3E-1640-A0B2-6D6DE83BB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24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813AC-6DD5-394A-AC91-C6CB571C9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F15D4-E8EA-C541-8B67-29DECA063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CD259-A97C-7548-B894-4A7D12417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525A84-7493-754C-9592-7F6C55CE6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94C26F-7FEF-5743-8BC9-44E2659F6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09FBC-260C-2240-9330-39BDED61F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458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D5B5B-8A0E-EF4B-B43B-DF954108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0DA0C-FB59-4D45-B475-C0DFAAC29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E9567-73E5-7F46-89F7-C9BA2C5BA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58E6CB-442D-744F-83EE-F5E97809F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49BFB9-5E14-524E-B330-3CA6AFD6D7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E4CD0A-F6D9-3245-A673-60CAF75F4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10D534-5BAF-5944-B1FE-D90DDF433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E1EB38-8709-B744-BE7A-D7FBBE45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7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AD9A-4204-F74C-88E8-40342A898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B97FE6-25F7-8F44-988E-1BCDC8E61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9FABF3-8181-3E4F-9453-EAAC662B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B9987-2A96-BB4F-AAB3-EDBF32843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094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D79E05-2247-F646-829D-A17DA5FF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EBEA1-01B0-A147-801E-8830D90F6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FC4FEF-6A96-B547-B47B-618731E7E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1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4660A-FD7E-AA43-A09E-7D4ACC4C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03CFE-999B-A447-BBB8-9D37C3170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A3F039-8E82-BE4F-90A2-84B2829BE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E3276-F8D7-D34F-8810-61140921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002812-4F43-2D4F-8BD3-6977E57D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F8ECBC-F83B-234C-BE7B-44A744CBB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78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EFBCC-9204-7649-B7F7-FC2DBEE78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8B5C20-F523-4D4D-A2F2-B861CB9D34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BD6BAE-23C7-B94B-8D45-5C76A7FAD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B3DF61-B35D-AF46-B0A7-7152195E3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5C39-1F50-B64E-87C4-C7FAAFEBB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19085-6A9D-CC4F-B15A-81C40C381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5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4886E9-83CE-1A4E-B36E-F859FC65C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D3F86-BDE3-0746-B142-92339ADB4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6C0C0-D2E2-6B42-8262-F7D085C224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EDCB2-24B3-3A49-B602-2F2143FB1991}" type="datetimeFigureOut">
              <a:rPr lang="en-US" smtClean="0"/>
              <a:t>1/25/22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953FD-058C-C249-8991-D175B11F3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AF5D80-9FC2-EC44-9416-F9CE15DC4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CC6D7-BE67-8142-8EF0-F9BC5505D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48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12AB6-170E-104E-8D3E-82E97E3003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009A0C-8200-A149-B3AF-7BF94F9C0E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99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Leslie Gonzales</dc:creator>
  <cp:lastModifiedBy>Leslie Gonzales</cp:lastModifiedBy>
  <cp:revision>1</cp:revision>
  <dcterms:created xsi:type="dcterms:W3CDTF">2022-01-24T23:06:50Z</dcterms:created>
  <dcterms:modified xsi:type="dcterms:W3CDTF">2022-01-24T23:07:06Z</dcterms:modified>
</cp:coreProperties>
</file>